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71" r:id="rId6"/>
    <p:sldId id="272" r:id="rId7"/>
    <p:sldId id="289" r:id="rId8"/>
    <p:sldId id="290" r:id="rId9"/>
    <p:sldId id="291" r:id="rId10"/>
    <p:sldId id="292" r:id="rId11"/>
    <p:sldId id="295" r:id="rId12"/>
    <p:sldId id="296" r:id="rId13"/>
    <p:sldId id="297" r:id="rId14"/>
    <p:sldId id="298" r:id="rId15"/>
    <p:sldId id="299" r:id="rId16"/>
    <p:sldId id="300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81" r:id="rId26"/>
    <p:sldId id="282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01" r:id="rId38"/>
    <p:sldId id="302" r:id="rId39"/>
    <p:sldId id="303" r:id="rId40"/>
    <p:sldId id="304" r:id="rId41"/>
    <p:sldId id="305" r:id="rId42"/>
    <p:sldId id="306" r:id="rId43"/>
    <p:sldId id="293" r:id="rId44"/>
    <p:sldId id="294" r:id="rId45"/>
    <p:sldId id="318" r:id="rId46"/>
    <p:sldId id="319" r:id="rId47"/>
    <p:sldId id="320" r:id="rId48"/>
    <p:sldId id="321" r:id="rId49"/>
    <p:sldId id="269" r:id="rId50"/>
    <p:sldId id="270" r:id="rId51"/>
    <p:sldId id="283" r:id="rId52"/>
    <p:sldId id="284" r:id="rId53"/>
    <p:sldId id="285" r:id="rId54"/>
    <p:sldId id="286" r:id="rId55"/>
    <p:sldId id="287" r:id="rId56"/>
    <p:sldId id="288" r:id="rId57"/>
    <p:sldId id="273" r:id="rId58"/>
    <p:sldId id="274" r:id="rId59"/>
    <p:sldId id="275" r:id="rId60"/>
    <p:sldId id="276" r:id="rId61"/>
    <p:sldId id="277" r:id="rId62"/>
    <p:sldId id="278" r:id="rId63"/>
    <p:sldId id="279" r:id="rId64"/>
    <p:sldId id="280" r:id="rId6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9D7D2-6330-4B7B-9B1C-48DF3A70EE7C}" type="datetimeFigureOut">
              <a:rPr lang="de-DE" smtClean="0"/>
              <a:t>19.02.2015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113D6-DF3A-43E7-AEA6-993BE37B0293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1, Spike1</a:t>
            </a:r>
            <a:endParaRPr lang="de-DE" sz="1000" dirty="0" smtClean="0"/>
          </a:p>
        </p:txBody>
      </p:sp>
      <p:pic>
        <p:nvPicPr>
          <p:cNvPr id="2051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4244975" cy="4784725"/>
          </a:xfrm>
        </p:spPr>
      </p:pic>
      <p:pic>
        <p:nvPicPr>
          <p:cNvPr id="512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244975" cy="47847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4, Spike 1</a:t>
            </a:r>
            <a:endParaRPr lang="de-DE" sz="1000" dirty="0" smtClean="0"/>
          </a:p>
        </p:txBody>
      </p:sp>
      <p:pic>
        <p:nvPicPr>
          <p:cNvPr id="2051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307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412875"/>
            <a:ext cx="4249737" cy="47418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4, Spike2</a:t>
            </a:r>
            <a:endParaRPr lang="de-DE" sz="4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44663"/>
            <a:ext cx="4038600" cy="4235450"/>
          </a:xfrm>
        </p:spPr>
      </p:pic>
      <p:pic>
        <p:nvPicPr>
          <p:cNvPr id="4100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512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4, Spike3</a:t>
            </a:r>
            <a:endParaRPr lang="de-DE" sz="10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614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717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Patient 6, Spike 1</a:t>
            </a:r>
            <a:endParaRPr lang="de-DE" sz="4000" dirty="0" smtClean="0"/>
          </a:p>
        </p:txBody>
      </p:sp>
      <p:pic>
        <p:nvPicPr>
          <p:cNvPr id="2051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4244975" cy="4784725"/>
          </a:xfrm>
        </p:spPr>
      </p:pic>
      <p:pic>
        <p:nvPicPr>
          <p:cNvPr id="307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244975" cy="47847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6, Spike 2 </a:t>
            </a:r>
            <a:endParaRPr lang="de-DE" sz="4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410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4244975" cy="4784725"/>
          </a:xfrm>
        </p:spPr>
      </p:pic>
      <p:pic>
        <p:nvPicPr>
          <p:cNvPr id="307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316413" cy="478472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512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6, Spike 3</a:t>
            </a:r>
            <a:endParaRPr lang="de-DE" sz="40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614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717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6, Spike 4</a:t>
            </a:r>
            <a:endParaRPr lang="de-DE" sz="4000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819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58938"/>
            <a:ext cx="4038600" cy="4406900"/>
          </a:xfrm>
        </p:spPr>
      </p:pic>
      <p:pic>
        <p:nvPicPr>
          <p:cNvPr id="922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47825"/>
            <a:ext cx="4038600" cy="44291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7, Spike 1</a:t>
            </a:r>
            <a:endParaRPr lang="de-DE" sz="40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4244975" cy="4784725"/>
          </a:xfrm>
        </p:spPr>
      </p:pic>
      <p:pic>
        <p:nvPicPr>
          <p:cNvPr id="307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244975" cy="478472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8, Spike 1</a:t>
            </a:r>
            <a:endParaRPr lang="de-DE" sz="4000" dirty="0" smtClean="0"/>
          </a:p>
        </p:txBody>
      </p:sp>
      <p:pic>
        <p:nvPicPr>
          <p:cNvPr id="2051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0513" y="1412875"/>
            <a:ext cx="4205287" cy="4713288"/>
          </a:xfrm>
        </p:spPr>
      </p:pic>
      <p:pic>
        <p:nvPicPr>
          <p:cNvPr id="307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244975" cy="478472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8, Spike 2</a:t>
            </a:r>
            <a:endParaRPr lang="de-DE" sz="4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410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1, Spike2</a:t>
            </a:r>
            <a:endParaRPr lang="de-DE" sz="4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410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268413"/>
            <a:ext cx="4244975" cy="4857750"/>
          </a:xfrm>
        </p:spPr>
      </p:pic>
      <p:pic>
        <p:nvPicPr>
          <p:cNvPr id="512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268413"/>
            <a:ext cx="4387850" cy="485775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9, Spike 1</a:t>
            </a:r>
            <a:endParaRPr lang="de-DE" sz="40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307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9, Spike 2</a:t>
            </a:r>
            <a:endParaRPr lang="de-DE" sz="4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410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512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9, Spike 3</a:t>
            </a:r>
            <a:endParaRPr lang="de-DE" sz="40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614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717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10, Spike 1</a:t>
            </a:r>
            <a:endParaRPr lang="de-DE" sz="4000" dirty="0" smtClean="0"/>
          </a:p>
        </p:txBody>
      </p:sp>
      <p:pic>
        <p:nvPicPr>
          <p:cNvPr id="2051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307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10, Spike 2</a:t>
            </a:r>
            <a:endParaRPr lang="de-DE" sz="1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410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512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12875"/>
            <a:ext cx="4171950" cy="4713288"/>
          </a:xfrm>
        </p:spPr>
      </p:pic>
      <p:pic>
        <p:nvPicPr>
          <p:cNvPr id="512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10, Spike 3</a:t>
            </a:r>
            <a:endParaRPr lang="de-DE" sz="40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614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717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CA" sz="4000" dirty="0" smtClean="0"/>
              <a:t>Patient 11, Spike 1</a:t>
            </a:r>
            <a:endParaRPr lang="de-DE" sz="4000" dirty="0" smtClean="0"/>
          </a:p>
        </p:txBody>
      </p:sp>
      <p:pic>
        <p:nvPicPr>
          <p:cNvPr id="2051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244975" cy="4713288"/>
          </a:xfrm>
        </p:spPr>
      </p:pic>
      <p:pic>
        <p:nvPicPr>
          <p:cNvPr id="307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12875"/>
            <a:ext cx="4244975" cy="471328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12, Spike 1</a:t>
            </a:r>
            <a:endParaRPr lang="de-DE" sz="4000" dirty="0" smtClean="0"/>
          </a:p>
        </p:txBody>
      </p:sp>
      <p:pic>
        <p:nvPicPr>
          <p:cNvPr id="3075" name="Picture 11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3076" name="Picture 12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4244975" cy="4784725"/>
          </a:xfrm>
        </p:spPr>
      </p:pic>
      <p:pic>
        <p:nvPicPr>
          <p:cNvPr id="410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316413" cy="4784725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12, Spike 2</a:t>
            </a:r>
            <a:endParaRPr lang="de-DE" sz="4000" dirty="0" smtClean="0"/>
          </a:p>
        </p:txBody>
      </p:sp>
      <p:pic>
        <p:nvPicPr>
          <p:cNvPr id="5123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651000"/>
            <a:ext cx="4244975" cy="4441825"/>
          </a:xfrm>
          <a:noFill/>
        </p:spPr>
      </p:pic>
      <p:pic>
        <p:nvPicPr>
          <p:cNvPr id="5124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268413"/>
            <a:ext cx="4244975" cy="4857750"/>
          </a:xfrm>
        </p:spPr>
      </p:pic>
      <p:pic>
        <p:nvPicPr>
          <p:cNvPr id="6147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268413"/>
            <a:ext cx="4244975" cy="485775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14, Spike 1</a:t>
            </a:r>
            <a:endParaRPr lang="de-DE" sz="4000" dirty="0" smtClean="0"/>
          </a:p>
        </p:txBody>
      </p:sp>
      <p:pic>
        <p:nvPicPr>
          <p:cNvPr id="2051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Patient 2, Spike 1 </a:t>
            </a:r>
            <a:endParaRPr lang="de-DE" sz="40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196975"/>
            <a:ext cx="4244975" cy="4929188"/>
          </a:xfrm>
        </p:spPr>
      </p:pic>
      <p:pic>
        <p:nvPicPr>
          <p:cNvPr id="307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196975"/>
            <a:ext cx="4244975" cy="4929188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Patient 15, Spike 1</a:t>
            </a:r>
            <a:endParaRPr lang="de-DE" sz="1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4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196975"/>
            <a:ext cx="4316412" cy="4929188"/>
          </a:xfrm>
        </p:spPr>
      </p:pic>
      <p:pic>
        <p:nvPicPr>
          <p:cNvPr id="410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196975"/>
            <a:ext cx="4244975" cy="4929188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Patient 15, Spike 2</a:t>
            </a:r>
            <a:endParaRPr lang="de-DE"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512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4244975" cy="4784725"/>
          </a:xfrm>
        </p:spPr>
      </p:pic>
      <p:pic>
        <p:nvPicPr>
          <p:cNvPr id="614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316413" cy="4784725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Patient 15, Spike 3</a:t>
            </a:r>
            <a:endParaRPr lang="de-DE" sz="4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717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268413"/>
            <a:ext cx="4316412" cy="4857750"/>
          </a:xfrm>
        </p:spPr>
      </p:pic>
      <p:pic>
        <p:nvPicPr>
          <p:cNvPr id="819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268413"/>
            <a:ext cx="4316413" cy="485775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Patient 16, Spike 1</a:t>
            </a:r>
            <a:endParaRPr lang="de-DE" sz="4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4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341438"/>
            <a:ext cx="4316412" cy="4784725"/>
          </a:xfrm>
        </p:spPr>
      </p:pic>
      <p:pic>
        <p:nvPicPr>
          <p:cNvPr id="410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316413" cy="4784725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Patient 16, Spike 2</a:t>
            </a:r>
            <a:endParaRPr lang="de-DE"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512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4244975" cy="4784725"/>
          </a:xfrm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316413" cy="478472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4244975" cy="4784725"/>
          </a:xfrm>
        </p:spPr>
      </p:pic>
      <p:pic>
        <p:nvPicPr>
          <p:cNvPr id="614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244975" cy="4784725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17, Spike 1</a:t>
            </a:r>
            <a:endParaRPr lang="de-DE" sz="4000" dirty="0" smtClean="0"/>
          </a:p>
        </p:txBody>
      </p:sp>
      <p:pic>
        <p:nvPicPr>
          <p:cNvPr id="2051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412875"/>
            <a:ext cx="4171950" cy="4713288"/>
          </a:xfrm>
        </p:spPr>
      </p:pic>
      <p:pic>
        <p:nvPicPr>
          <p:cNvPr id="3075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0513" y="1412875"/>
            <a:ext cx="4205287" cy="4713288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17, Spike 2</a:t>
            </a:r>
            <a:endParaRPr lang="de-DE" sz="4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3752850" cy="4205288"/>
          </a:xfrm>
        </p:spPr>
      </p:pic>
      <p:pic>
        <p:nvPicPr>
          <p:cNvPr id="410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125538"/>
            <a:ext cx="4244975" cy="5000625"/>
          </a:xfrm>
        </p:spPr>
      </p:pic>
      <p:pic>
        <p:nvPicPr>
          <p:cNvPr id="5123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125538"/>
            <a:ext cx="4244975" cy="50006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3, Spike 1</a:t>
            </a:r>
            <a:endParaRPr lang="de-DE" sz="10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205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4244975" cy="4784725"/>
          </a:xfrm>
        </p:spPr>
      </p:pic>
      <p:pic>
        <p:nvPicPr>
          <p:cNvPr id="307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1438"/>
            <a:ext cx="4244975" cy="47847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Patient 3, Spike 2</a:t>
            </a:r>
            <a:endParaRPr lang="de-DE" sz="1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410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Bildschirmpräsentation (4:3)</PresentationFormat>
  <Paragraphs>32</Paragraphs>
  <Slides>64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65" baseType="lpstr">
      <vt:lpstr>Larissa-Design</vt:lpstr>
      <vt:lpstr>Patient 1, Spike1</vt:lpstr>
      <vt:lpstr>Folie 2</vt:lpstr>
      <vt:lpstr>Patient 1, Spike2</vt:lpstr>
      <vt:lpstr>Folie 4</vt:lpstr>
      <vt:lpstr>Patient 2, Spike 1 </vt:lpstr>
      <vt:lpstr>Folie 6</vt:lpstr>
      <vt:lpstr>Patient 3, Spike 1</vt:lpstr>
      <vt:lpstr>Folie 8</vt:lpstr>
      <vt:lpstr>Patient 3, Spike 2</vt:lpstr>
      <vt:lpstr>Folie 10</vt:lpstr>
      <vt:lpstr>Patient 4, Spike 1</vt:lpstr>
      <vt:lpstr>Folie 12</vt:lpstr>
      <vt:lpstr>Patient 4, Spike2</vt:lpstr>
      <vt:lpstr>Folie 14</vt:lpstr>
      <vt:lpstr>Patient 4, Spike3</vt:lpstr>
      <vt:lpstr>Folie 16</vt:lpstr>
      <vt:lpstr>Patient 6, Spike 1</vt:lpstr>
      <vt:lpstr>Folie 18</vt:lpstr>
      <vt:lpstr>Patient 6, Spike 2 </vt:lpstr>
      <vt:lpstr>Folie 20</vt:lpstr>
      <vt:lpstr>Patient 6, Spike 3</vt:lpstr>
      <vt:lpstr>Folie 22</vt:lpstr>
      <vt:lpstr>Patient 6, Spike 4</vt:lpstr>
      <vt:lpstr>Folie 24</vt:lpstr>
      <vt:lpstr>Patient 7, Spike 1</vt:lpstr>
      <vt:lpstr>Folie 26</vt:lpstr>
      <vt:lpstr>Patient 8, Spike 1</vt:lpstr>
      <vt:lpstr>Folie 28</vt:lpstr>
      <vt:lpstr>Patient 8, Spike 2</vt:lpstr>
      <vt:lpstr>Folie 30</vt:lpstr>
      <vt:lpstr>Patient 9, Spike 1</vt:lpstr>
      <vt:lpstr>Folie 32</vt:lpstr>
      <vt:lpstr>Patient 9, Spike 2</vt:lpstr>
      <vt:lpstr>Folie 34</vt:lpstr>
      <vt:lpstr>Patient 9, Spike 3</vt:lpstr>
      <vt:lpstr>Folie 36</vt:lpstr>
      <vt:lpstr>Patient 10, Spike 1</vt:lpstr>
      <vt:lpstr>Folie 38</vt:lpstr>
      <vt:lpstr>Patient 10, Spike 2</vt:lpstr>
      <vt:lpstr>Folie 40</vt:lpstr>
      <vt:lpstr>Patient 10, Spike 3</vt:lpstr>
      <vt:lpstr>Folie 42</vt:lpstr>
      <vt:lpstr>Patient 11, Spike 1</vt:lpstr>
      <vt:lpstr>Folie 44</vt:lpstr>
      <vt:lpstr>Patient 12, Spike 1</vt:lpstr>
      <vt:lpstr>Folie 46</vt:lpstr>
      <vt:lpstr>Patient 12, Spike 2</vt:lpstr>
      <vt:lpstr>Folie 48</vt:lpstr>
      <vt:lpstr>Patient 14, Spike 1</vt:lpstr>
      <vt:lpstr>Folie 50</vt:lpstr>
      <vt:lpstr>Patient 15, Spike 1</vt:lpstr>
      <vt:lpstr>Folie 52</vt:lpstr>
      <vt:lpstr>Patient 15, Spike 2</vt:lpstr>
      <vt:lpstr>Folie 54</vt:lpstr>
      <vt:lpstr>Patient 15, Spike 3</vt:lpstr>
      <vt:lpstr>Folie 56</vt:lpstr>
      <vt:lpstr>Patient 16, Spike 1</vt:lpstr>
      <vt:lpstr>Folie 58</vt:lpstr>
      <vt:lpstr>Patient 16, Spike 2</vt:lpstr>
      <vt:lpstr>Folie 60</vt:lpstr>
      <vt:lpstr>Patient 17, Spike 1</vt:lpstr>
      <vt:lpstr>Folie 62</vt:lpstr>
      <vt:lpstr>Patient 17, Spike 2</vt:lpstr>
      <vt:lpstr>Folie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Vera</dc:creator>
  <cp:lastModifiedBy>Vera</cp:lastModifiedBy>
  <cp:revision>12</cp:revision>
  <dcterms:created xsi:type="dcterms:W3CDTF">2015-02-19T19:26:26Z</dcterms:created>
  <dcterms:modified xsi:type="dcterms:W3CDTF">2015-02-19T21:50:29Z</dcterms:modified>
</cp:coreProperties>
</file>